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5" d="100"/>
          <a:sy n="105" d="100"/>
        </p:scale>
        <p:origin x="492" y="9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05375595"/>
              </p:ext>
            </p:extLst>
          </p:nvPr>
        </p:nvGraphicFramePr>
        <p:xfrm>
          <a:off x="344488" y="2141593"/>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126</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6</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99241274"/>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58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a:t>
                      </a:r>
                      <a:r>
                        <a:rPr lang="ru-RU" sz="1100" b="0" i="0" u="none" strike="noStrike" dirty="0" smtClean="0">
                          <a:solidFill>
                            <a:srgbClr val="000000"/>
                          </a:solidFill>
                          <a:effectLst/>
                          <a:latin typeface="Calibri" panose="020F0502020204030204" pitchFamily="34" charset="0"/>
                        </a:rPr>
                        <a:t>53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71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.763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kk-KZ" altLang="ru-RU" sz="1100" b="1" dirty="0" smtClean="0">
                <a:latin typeface="Times New Roman" panose="02020603050405020304" pitchFamily="18" charset="0"/>
                <a:cs typeface="Times New Roman" panose="02020603050405020304" pitchFamily="18" charset="0"/>
              </a:rPr>
              <a:t>0</a:t>
            </a:r>
            <a:r>
              <a:rPr lang="en-US" altLang="ru-RU" sz="1100" b="1" dirty="0">
                <a:latin typeface="Times New Roman" panose="02020603050405020304" pitchFamily="18" charset="0"/>
                <a:cs typeface="Times New Roman" panose="02020603050405020304" pitchFamily="18" charset="0"/>
              </a:rPr>
              <a:t>7</a:t>
            </a:r>
            <a:r>
              <a:rPr lang="kk-KZ" altLang="ru-RU" sz="1100" b="1" dirty="0" smtClean="0">
                <a:latin typeface="Times New Roman" panose="02020603050405020304" pitchFamily="18" charset="0"/>
                <a:cs typeface="Times New Roman" panose="02020603050405020304" pitchFamily="18" charset="0"/>
              </a:rPr>
              <a:t> мамырға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6</a:t>
            </a:r>
            <a:r>
              <a:rPr lang="kk-KZ" altLang="ru-RU" sz="1100" b="1" dirty="0" smtClean="0">
                <a:solidFill>
                  <a:srgbClr val="000000"/>
                </a:solidFill>
                <a:latin typeface="Times New Roman" panose="02020603050405020304" pitchFamily="18" charset="0"/>
                <a:cs typeface="Times New Roman" panose="02020603050405020304" pitchFamily="18" charset="0"/>
              </a:rPr>
              <a:t> мамыр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7</a:t>
            </a:r>
            <a:r>
              <a:rPr lang="kk-KZ" altLang="ru-RU" sz="1100" b="1" dirty="0" smtClean="0">
                <a:solidFill>
                  <a:srgbClr val="000000"/>
                </a:solidFill>
                <a:latin typeface="Times New Roman" panose="02020603050405020304" pitchFamily="18" charset="0"/>
                <a:cs typeface="Times New Roman" panose="02020603050405020304" pitchFamily="18" charset="0"/>
              </a:rPr>
              <a:t> мамыр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және таңертең жаңбыр, найзағай, тұман</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5-10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10-12,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17-19 жылы</a:t>
            </a:r>
            <a:r>
              <a:rPr lang="kk-KZ" sz="1100" dirty="0">
                <a:solidFill>
                  <a:prstClr val="black"/>
                </a:solidFill>
                <a:latin typeface="Times New Roman" pitchFamily="18" charset="0"/>
                <a:cs typeface="Times New Roman" pitchFamily="18" charset="0"/>
              </a:rPr>
              <a:t>.</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12-14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31802</TotalTime>
  <Words>574</Words>
  <Application>Microsoft Office PowerPoint</Application>
  <PresentationFormat>Лист A4 (210x297 мм)</PresentationFormat>
  <Paragraphs>91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4301</cp:revision>
  <cp:lastPrinted>2021-07-01T07:38:07Z</cp:lastPrinted>
  <dcterms:created xsi:type="dcterms:W3CDTF">2018-03-27T06:03:00Z</dcterms:created>
  <dcterms:modified xsi:type="dcterms:W3CDTF">2026-05-06T06:50:55Z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